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FD8D0-9294-4143-B803-053F2040D630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2E440-1B2C-4D2C-901F-7F798C0BCB3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2E440-1B2C-4D2C-901F-7F798C0BCB3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3C40-1B96-4235-B3EF-C2F1ADA2F86F}" type="datetimeFigureOut">
              <a:rPr lang="el-GR" smtClean="0"/>
              <a:pPr/>
              <a:t>4/7/2020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6A9E-AF74-44DF-8386-C619DFB8771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85918" y="3357562"/>
            <a:ext cx="5786478" cy="57150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rgbClr val="FF0000"/>
                </a:solidFill>
                <a:latin typeface="Arial Black" pitchFamily="34" charset="0"/>
              </a:rPr>
              <a:t>Η διαχείριση της Κρίσης</a:t>
            </a:r>
            <a:endParaRPr lang="el-G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1" name="10 - Εικόνα" descr="6h_i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571480"/>
            <a:ext cx="5429288" cy="2457818"/>
          </a:xfrm>
          <a:prstGeom prst="rect">
            <a:avLst/>
          </a:prstGeom>
        </p:spPr>
      </p:pic>
      <p:pic>
        <p:nvPicPr>
          <p:cNvPr id="5" name="4 - Εικόνα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4357694"/>
            <a:ext cx="359751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Franklin Gothic Demi" pitchFamily="34" charset="0"/>
                <a:ea typeface="Verdana" pitchFamily="34" charset="0"/>
                <a:cs typeface="Verdana" pitchFamily="34" charset="0"/>
              </a:rPr>
              <a:t>Πέμπτη 12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Franklin Gothic Dem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343940" y="2556487"/>
            <a:ext cx="6480216" cy="2677504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Ο πρώτος θάνατος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από Κορονοϊό στην Ελλάδα</a:t>
            </a: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Κυριακή 15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259860" y="1810153"/>
            <a:ext cx="6480216" cy="3051990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Επίσκεψη Υπουργού Υγείας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στο Π.Γ.Ν. Πατρών</a:t>
            </a:r>
          </a:p>
          <a:p>
            <a:pPr lvl="0"/>
            <a:endParaRPr lang="el-GR" sz="192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Πέμπτη 2 Απριλίου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312171" y="2263324"/>
            <a:ext cx="6480216" cy="2841337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Διασύνδεση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Κέντρων Υγείας με Νοσοκομεία</a:t>
            </a:r>
          </a:p>
          <a:p>
            <a:pPr lvl="0"/>
            <a:endParaRPr lang="el-GR" sz="192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ea typeface="Verdana" pitchFamily="34" charset="0"/>
                <a:cs typeface="Calibri" pitchFamily="34" charset="0"/>
              </a:rPr>
              <a:t>Τετάρτη</a:t>
            </a:r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22 Απριλίου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386999" y="2630845"/>
            <a:ext cx="6480216" cy="3101418"/>
          </a:xfrm>
        </p:spPr>
        <p:txBody>
          <a:bodyPr>
            <a:noAutofit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12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Κρανίδι</a:t>
            </a:r>
          </a:p>
          <a:p>
            <a:pPr lvl="0"/>
            <a:endParaRPr lang="el-GR" sz="192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522428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Δευτέρα 27 Ιανουαρίου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417886">
            <a:off x="1356271" y="2421593"/>
            <a:ext cx="6200796" cy="2508171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Επίσκεψη στο Υπουργείο Υγείας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για ΚΕΣΥΠΕ</a:t>
            </a:r>
            <a:endParaRPr lang="el-GR" sz="24000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Δευτέρα 24 Φεβρουαρίου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417886">
            <a:off x="1347028" y="2072715"/>
            <a:ext cx="6200796" cy="2857294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Πρώτο ύποπτο κρούσμα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στην Πάτρα</a:t>
            </a:r>
            <a:endParaRPr lang="el-GR" sz="24000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Τρίτη 25 Φεβρουαρίου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417886">
            <a:off x="1358560" y="1783276"/>
            <a:ext cx="6200796" cy="3871154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1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Σύσκεψη με κλιμάκιο ΕΟΔΥ</a:t>
            </a:r>
          </a:p>
          <a:p>
            <a:pPr lvl="0"/>
            <a:r>
              <a:rPr lang="el-GR" sz="21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και τον Αντιπρόεδρο κ. </a:t>
            </a:r>
            <a:r>
              <a:rPr lang="el-GR" sz="21600" b="1" dirty="0" err="1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Παναγιωτακόπουλο</a:t>
            </a:r>
            <a:endParaRPr lang="el-GR" sz="21600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Παρασκευή 28 Φεβρουαρίου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138825">
            <a:off x="1276245" y="2010697"/>
            <a:ext cx="6200796" cy="2871022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17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Αξιοποίηση παλαιού νοσοκομείου</a:t>
            </a:r>
          </a:p>
          <a:p>
            <a:pPr lvl="0"/>
            <a:r>
              <a:rPr lang="el-GR" sz="17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Νοσημάτων Θώρακος</a:t>
            </a:r>
          </a:p>
          <a:p>
            <a:pPr lvl="0"/>
            <a:r>
              <a:rPr lang="el-GR" sz="176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&amp; Ακύρωση Καρναβαλιού</a:t>
            </a:r>
            <a:endParaRPr lang="el-GR" sz="17600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70C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Πέμπτη 5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138825">
            <a:off x="1303373" y="2414542"/>
            <a:ext cx="6200796" cy="2465354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192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Ο Γενικός Γραμματέας κ. Ιωάννης Κωτσιόπουλος </a:t>
            </a:r>
          </a:p>
          <a:p>
            <a:pPr lvl="0"/>
            <a:r>
              <a:rPr lang="el-GR" sz="192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στην Πάτρα</a:t>
            </a: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Κυριακή 8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291587" y="2234462"/>
            <a:ext cx="6200796" cy="2646202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Έκτακτη Σύσκεψη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στην Περιφέρεια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Δυτικής Ελλάδας</a:t>
            </a:r>
          </a:p>
          <a:p>
            <a:pPr lvl="0"/>
            <a:endParaRPr lang="el-GR" sz="19200" b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0"/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Δευτέρα 9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291587" y="2234462"/>
            <a:ext cx="6200796" cy="2646202"/>
          </a:xfrm>
        </p:spPr>
        <p:txBody>
          <a:bodyPr>
            <a:normAutofit fontScale="325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Αναστολή 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Λειτουργίας</a:t>
            </a:r>
          </a:p>
          <a:p>
            <a:pPr lvl="0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n>
                  <a:solidFill>
                    <a:schemeClr val="accent1">
                      <a:alpha val="56000"/>
                    </a:schemeClr>
                  </a:solidFill>
                </a:ln>
                <a:solidFill>
                  <a:srgbClr val="FF0000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Τρίτη 10 Μαρτίου 2020</a:t>
            </a:r>
            <a:endParaRPr lang="el-GR" sz="3200" dirty="0">
              <a:ln>
                <a:solidFill>
                  <a:schemeClr val="accent1">
                    <a:alpha val="56000"/>
                  </a:schemeClr>
                </a:solidFill>
              </a:ln>
              <a:solidFill>
                <a:srgbClr val="FF0000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 rot="21086848">
            <a:off x="1291587" y="2234462"/>
            <a:ext cx="6200796" cy="2646202"/>
          </a:xfrm>
        </p:spPr>
        <p:txBody>
          <a:bodyPr>
            <a:normAutofit fontScale="25000" lnSpcReduction="20000"/>
            <a:scene3d>
              <a:camera prst="perspectiveRelaxed"/>
              <a:lightRig rig="threePt" dir="t"/>
            </a:scene3d>
          </a:bodyPr>
          <a:lstStyle/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Εργαστήριο</a:t>
            </a:r>
          </a:p>
          <a:p>
            <a:pPr lvl="0"/>
            <a:r>
              <a:rPr lang="el-GR" sz="24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0070C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Μοριακού Ελέγχου</a:t>
            </a:r>
            <a:r>
              <a:rPr lang="el-GR" sz="1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135</Words>
  <Application>Microsoft Office PowerPoint</Application>
  <PresentationFormat>Προβολή στην οθόνη (4:3)</PresentationFormat>
  <Paragraphs>52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 </vt:lpstr>
      <vt:lpstr>Δευτέρα 27 Ιανουαρίου 2020</vt:lpstr>
      <vt:lpstr>Δευτέρα 24 Φεβρουαρίου 2020</vt:lpstr>
      <vt:lpstr>Τρίτη 25 Φεβρουαρίου 2020</vt:lpstr>
      <vt:lpstr>Παρασκευή 28 Φεβρουαρίου 2020</vt:lpstr>
      <vt:lpstr>Πέμπτη 5 Μαρτίου 2020</vt:lpstr>
      <vt:lpstr>Κυριακή 8 Μαρτίου 2020</vt:lpstr>
      <vt:lpstr>Δευτέρα 9 Μαρτίου 2020</vt:lpstr>
      <vt:lpstr>Τρίτη 10 Μαρτίου 2020</vt:lpstr>
      <vt:lpstr>Πέμπτη 12 Μαρτίου 2020</vt:lpstr>
      <vt:lpstr>Κυριακή 15 Μαρτίου 2020</vt:lpstr>
      <vt:lpstr>Πέμπτη 2 Απριλίου 2020</vt:lpstr>
      <vt:lpstr>Τετάρτη 22 Απριλίου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sgoudevenos</dc:creator>
  <cp:lastModifiedBy>g.markopoulou</cp:lastModifiedBy>
  <cp:revision>29</cp:revision>
  <dcterms:created xsi:type="dcterms:W3CDTF">2020-06-30T14:43:14Z</dcterms:created>
  <dcterms:modified xsi:type="dcterms:W3CDTF">2020-07-04T04:19:52Z</dcterms:modified>
</cp:coreProperties>
</file>